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2" d="100"/>
          <a:sy n="82" d="100"/>
        </p:scale>
        <p:origin x="-816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707" y="1242443"/>
            <a:ext cx="7772400" cy="1828800"/>
          </a:xfrm>
        </p:spPr>
        <p:txBody>
          <a:bodyPr/>
          <a:lstStyle/>
          <a:p>
            <a:r>
              <a:rPr lang="ru-RU" dirty="0" smtClean="0"/>
              <a:t>Аршавин </a:t>
            </a:r>
            <a:r>
              <a:rPr lang="ru-RU" dirty="0"/>
              <a:t>Андрей </a:t>
            </a:r>
            <a:r>
              <a:rPr lang="ru-RU" dirty="0" smtClean="0"/>
              <a:t>Сергеевич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401485"/>
            <a:ext cx="3993955" cy="914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Презентацию выполнил</a:t>
            </a:r>
          </a:p>
          <a:p>
            <a:pPr algn="l"/>
            <a:r>
              <a:rPr lang="ru-RU" dirty="0" smtClean="0"/>
              <a:t>Доронин </a:t>
            </a:r>
            <a:r>
              <a:rPr lang="ru-RU" dirty="0" smtClean="0"/>
              <a:t>Роман ученик 11Б класса МБОУ СОШ № 22 г. Балаково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09442">
            <a:off x="1224079" y="3853457"/>
            <a:ext cx="3256888" cy="244266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823357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«Зенит»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3546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Андрей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Аршавин играл за ФК "Зенит"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2001 по 2009 гг.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являлся одним из наиболее заметных и выдающихся игроков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475" y="81994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xmlns="" val="347756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«Зенит» славы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281784" cy="49868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Аршавин продолжал выступать в основном составе футбольного клуба, а в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2001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завоевал с командой бронзовую медаль чемпионата России. Именно тогда спортивная газета "Спорт-Экспресс" отметила Андрея как лучшего правого полузащитника первенства.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764704"/>
            <a:ext cx="2680855" cy="3711633"/>
          </a:xfrm>
        </p:spPr>
      </p:pic>
    </p:spTree>
    <p:extLst>
      <p:ext uri="{BB962C8B-B14F-4D97-AF65-F5344CB8AC3E}">
        <p14:creationId xmlns:p14="http://schemas.microsoft.com/office/powerpoint/2010/main" xmlns="" val="205857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«Зенит» славы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2375">
            <a:off x="627293" y="127417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259297" cy="4266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17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мая 2002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Аршавин дебютировал в качестве игрока национальной сборной. Это была товарищеская встреча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Белоруссией.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49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«Зенит»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75" y="620687"/>
            <a:ext cx="5587571" cy="49120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13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февраля 2003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Андрей Аршавин забил свой первый гол в составе сборной России в товарищеском матче со сборной Румынии. Сборная выиграла этот матч со счетом 4:2. 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2003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Андрей Аршавин становится серебряным призером национального первенства в составе ФК "Зенит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196752"/>
            <a:ext cx="2896985" cy="2763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748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"Арсенал"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40768"/>
            <a:ext cx="3788222" cy="2841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476672"/>
            <a:ext cx="4860032" cy="5589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февраля 2009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СМИ появилась информация о том, что "Арсенал" и "Зенит" договорились о переходе Андрея Аршавина в лондонский футбольный клуб. Ожидалось лишь официальное подтверждение данного трансфера от Арбитража Ассоциации футбола Англии.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425936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«Арсенал»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04664"/>
            <a:ext cx="4896544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февраля 2009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руководством ФК "Арсенал" было официально подтверждено окончание трансфера Андрея Аршавина из ФК "Зенит". В команде Андрей играет под номером 23.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3353" y="1525833"/>
            <a:ext cx="3196244" cy="23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682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931" y="748593"/>
            <a:ext cx="2793076" cy="3952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530352"/>
            <a:ext cx="4475320" cy="4914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Андрей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Аршавин дебютировал в составе ФК "Арсенал"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21 февраля 2009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домашнем поединке с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Сандерлендом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который закончился вничью со счетом 0:0. По окончанию матча Андрей признан лучшим игроком компанией ВВС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7762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r>
              <a:rPr lang="ru-RU" dirty="0" smtClean="0"/>
              <a:t>Почему он?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6264696" cy="338437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Андрей Аршавин – человек, который посвящал все свое свободное время упорным тренировкам. Он достиг своего успеха своими силами. Конечно были и проигрыши, но Андрей их старался не замечать. Он просто шел дальше и дальше к своей цели.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Такой человек – отличный футболист, прекрасный друг, еще и семьянин – вот тот человек, на которого хочется ровняться.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4921">
            <a:off x="6356216" y="4585341"/>
            <a:ext cx="2291304" cy="171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057891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73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105156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644008" cy="371246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Сергеевич Аршавин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родился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29 мая 1981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г. Ленинград (ныне – г. Санкт-Петербург).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150" y="1153438"/>
            <a:ext cx="3930650" cy="3143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057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183880" cy="105156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764704"/>
            <a:ext cx="4291960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Любовь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футболу в Аршавине с детства воспитал отец. Он был неплохим игроком, поэтому стремился и в сыне видеть подобную привязанность к игре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отец смог повлиять не только на судьбу своего сына, но и на судьбу всего русского футбола.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764704"/>
            <a:ext cx="2972531" cy="438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7900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070" y="4869843"/>
            <a:ext cx="8183880" cy="105156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1664" cy="44828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Аршавин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увлекался футболом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шашками, даже имел по ним юношеский разряд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Спорт в его жизни всегда значил многое. Только изначально он был немного «сидячим».</a:t>
            </a:r>
            <a:r>
              <a:rPr lang="ru-RU" dirty="0"/>
              <a:t>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836712"/>
            <a:ext cx="2825700" cy="4389438"/>
          </a:xfrm>
        </p:spPr>
      </p:pic>
    </p:spTree>
    <p:extLst>
      <p:ext uri="{BB962C8B-B14F-4D97-AF65-F5344CB8AC3E}">
        <p14:creationId xmlns:p14="http://schemas.microsoft.com/office/powerpoint/2010/main" xmlns="" val="3563682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иография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3932238" cy="263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530352"/>
            <a:ext cx="4115280" cy="4914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занимался в Доме пионеров и школьников Василеостровского района. Его наставник убеждал, что профессиональная игра в шашки – это именно та область, где Аршавин сможет достичь немалых успехов.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133421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0833767">
            <a:off x="555676" y="2323884"/>
            <a:ext cx="7704856" cy="10081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Но Андрей Аршавин избрал иной путь –</a:t>
            </a:r>
            <a:r>
              <a:rPr lang="ru-RU" b="1" dirty="0"/>
              <a:t>футбол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7594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ru-RU" dirty="0" smtClean="0"/>
              <a:t>Начало игры…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" y="1152433"/>
            <a:ext cx="3932238" cy="3145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 лет Андрей начал играть в футбол, обучаясь в футбольной школе "Смена" – одной из самый известных школ в г. Санкт-Петербург.</a:t>
            </a:r>
          </a:p>
        </p:txBody>
      </p:sp>
    </p:spTree>
    <p:extLst>
      <p:ext uri="{BB962C8B-B14F-4D97-AF65-F5344CB8AC3E}">
        <p14:creationId xmlns:p14="http://schemas.microsoft.com/office/powerpoint/2010/main" xmlns="" val="421736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73672" cy="46988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 лет Аршавин начинает играть за взрослую команду "Смены". В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1999 г.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выступает в резервном составе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ФК "Зенит"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уже в 19 лет дебютирует в основном составе футбольного клуба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150" y="1423036"/>
            <a:ext cx="3930650" cy="260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020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«Зенит» славы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46586">
            <a:off x="593560" y="1413745"/>
            <a:ext cx="3327363" cy="249552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30352"/>
            <a:ext cx="4608512" cy="39787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августа 2000 г.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тренер ФК "Зенит" выпускает Андрея Аршавина на замену Андрею Кобелеву во время гостевого матча Кубка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Интертото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против "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Брэдфорда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" (Англия). Матч закончился со счетом 3:0 в пользу ФК "Зенит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927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194</TotalTime>
  <Words>342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Аршавин Андрей Сергеевич</vt:lpstr>
      <vt:lpstr>Биография</vt:lpstr>
      <vt:lpstr>Биография</vt:lpstr>
      <vt:lpstr>Биография</vt:lpstr>
      <vt:lpstr>Биография</vt:lpstr>
      <vt:lpstr>Слайд 6</vt:lpstr>
      <vt:lpstr>Начало игры…</vt:lpstr>
      <vt:lpstr>Начало игры</vt:lpstr>
      <vt:lpstr>«Зенит» славы</vt:lpstr>
      <vt:lpstr>«Зенит» славы</vt:lpstr>
      <vt:lpstr>«Зенит» славы </vt:lpstr>
      <vt:lpstr>«Зенит» славы</vt:lpstr>
      <vt:lpstr>«Зенит» славы</vt:lpstr>
      <vt:lpstr>"Арсенал" </vt:lpstr>
      <vt:lpstr>«Арсенал»</vt:lpstr>
      <vt:lpstr>Слайд 16</vt:lpstr>
      <vt:lpstr>Почему он?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Аршавин Андрей Сергеевич</dc:title>
  <dc:creator>Роман</dc:creator>
  <cp:lastModifiedBy>Учитель</cp:lastModifiedBy>
  <cp:revision>17</cp:revision>
  <dcterms:created xsi:type="dcterms:W3CDTF">2012-04-07T19:47:48Z</dcterms:created>
  <dcterms:modified xsi:type="dcterms:W3CDTF">2012-04-21T06:26:21Z</dcterms:modified>
</cp:coreProperties>
</file>